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d236ac52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d236ac52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d236ac52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d236ac52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d236ac52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d236ac52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740875" y="0"/>
            <a:ext cx="4091700" cy="340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El Pozuelo, Albuñol i la Ràbita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4408500" y="3545875"/>
            <a:ext cx="453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900">
                <a:solidFill>
                  <a:srgbClr val="FFFFFF"/>
                </a:solidFill>
              </a:rPr>
              <a:t>Irina, Airun, Maria, Pau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23238" l="28576" r="28034" t="29947"/>
          <a:stretch/>
        </p:blipFill>
        <p:spPr>
          <a:xfrm>
            <a:off x="345600" y="1268712"/>
            <a:ext cx="4296476" cy="260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5479250" y="1152475"/>
            <a:ext cx="335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>
                <a:solidFill>
                  <a:schemeClr val="dk1"/>
                </a:solidFill>
              </a:rPr>
              <a:t>Vam escollir aquest ja que només un membre del grup veia la forma d’un drac en aquest conjunt de cases i ens va semblar curiós.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4489" l="6930" r="7934" t="0"/>
          <a:stretch/>
        </p:blipFill>
        <p:spPr>
          <a:xfrm>
            <a:off x="171775" y="1294400"/>
            <a:ext cx="5038875" cy="32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Quins passos hem seguit?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a">
                <a:solidFill>
                  <a:schemeClr val="dk1"/>
                </a:solidFill>
              </a:rPr>
              <a:t>Vam buscar unitats geogràfiques que ens recordessin a alguna cosa.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a">
                <a:solidFill>
                  <a:schemeClr val="dk1"/>
                </a:solidFill>
              </a:rPr>
              <a:t>Vam pensar una forma de representar aquesta figura i vam decidir que ho representariem amb un dibuix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a">
                <a:solidFill>
                  <a:schemeClr val="dk1"/>
                </a:solidFill>
              </a:rPr>
              <a:t>Vam fer el dibuix i el vam reseguir..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a">
                <a:solidFill>
                  <a:schemeClr val="dk1"/>
                </a:solidFill>
              </a:rPr>
              <a:t>Vam fer foto del dibuix.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a">
                <a:solidFill>
                  <a:schemeClr val="dk1"/>
                </a:solidFill>
              </a:rPr>
              <a:t>Vam fer un canva i el vam penjar a l’instagram.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Valoració final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257975" y="1098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>
                <a:solidFill>
                  <a:schemeClr val="dk1"/>
                </a:solidFill>
              </a:rPr>
              <a:t>El que més ens agrada de la nostra creació </a:t>
            </a:r>
            <a:r>
              <a:rPr lang="ca">
                <a:solidFill>
                  <a:schemeClr val="dk1"/>
                </a:solidFill>
              </a:rPr>
              <a:t>és</a:t>
            </a:r>
            <a:r>
              <a:rPr lang="ca">
                <a:solidFill>
                  <a:schemeClr val="dk1"/>
                </a:solidFill>
              </a:rPr>
              <a:t> la originalitat de la forma i l’ho complex que és de veure. La única relació que té amb el nostre territori és la forma.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