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5143500" cx="9144000"/>
  <p:notesSz cx="6858000" cy="9144000"/>
  <p:embeddedFontLst>
    <p:embeddedFont>
      <p:font typeface="Montserrat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Montserrat-regular.fntdata"/><Relationship Id="rId21" Type="http://schemas.openxmlformats.org/officeDocument/2006/relationships/slide" Target="slides/slide15.xml"/><Relationship Id="rId24" Type="http://schemas.openxmlformats.org/officeDocument/2006/relationships/font" Target="fonts/Montserrat-italic.fntdata"/><Relationship Id="rId23" Type="http://schemas.openxmlformats.org/officeDocument/2006/relationships/font" Target="fonts/Montserra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5" Type="http://schemas.openxmlformats.org/officeDocument/2006/relationships/font" Target="fonts/Montserrat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pau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0ff6f1282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0ff6f1282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maria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10c32f27ee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10c32f27ee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Airun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0c32f27ee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10c32f27ee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Airun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10c32f27ee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10c32f27ee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Airun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10c32f27ee_0_1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10c32f27ee_0_1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10c32f27ee_0_9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10c32f27ee_0_9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10c32f27ee_0_8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10c32f27ee_0_8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pau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10c32f27ee_0_8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10c32f27ee_0_8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pau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10c32f27ee_0_9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10c32f27ee_0_9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pau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0c32f27ee_0_1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0c32f27ee_0_1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irina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10c32f27ee_0_1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10c32f27ee_0_1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irina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10c32f27ee_0_1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10c32f27ee_0_1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irina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10c32f27ee_0_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10c32f27ee_0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maria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10c32f27ee_0_6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10c32f27ee_0_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maria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>
                <a:latin typeface="Times New Roman"/>
                <a:ea typeface="Times New Roman"/>
                <a:cs typeface="Times New Roman"/>
                <a:sym typeface="Times New Roman"/>
              </a:rPr>
              <a:t>LES NOSTRES CREACIONS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Irina, Maria, Airun i Pau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Valoració final</a:t>
            </a:r>
            <a:endParaRPr/>
          </a:p>
        </p:txBody>
      </p:sp>
      <p:sp>
        <p:nvSpPr>
          <p:cNvPr id="160" name="Google Shape;160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a">
                <a:solidFill>
                  <a:schemeClr val="dk1"/>
                </a:solidFill>
              </a:rPr>
              <a:t>El que més ens ha agradat ha estat crear aquesta activitat amb photoshop ha estat el fet d'aprendre a fer servir aplicacions que no sabíem per fer photoshop.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1" name="Google Shape;161;p34"/>
          <p:cNvPicPr preferRelativeResize="0"/>
          <p:nvPr/>
        </p:nvPicPr>
        <p:blipFill rotWithShape="1">
          <a:blip r:embed="rId3">
            <a:alphaModFix/>
          </a:blip>
          <a:srcRect b="11561" l="18298" r="16605" t="11159"/>
          <a:stretch/>
        </p:blipFill>
        <p:spPr>
          <a:xfrm rot="10800000">
            <a:off x="472875" y="2200650"/>
            <a:ext cx="3570625" cy="239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4"/>
          <p:cNvPicPr preferRelativeResize="0"/>
          <p:nvPr/>
        </p:nvPicPr>
        <p:blipFill rotWithShape="1">
          <a:blip r:embed="rId4">
            <a:alphaModFix/>
          </a:blip>
          <a:srcRect b="14522" l="22493" r="23199" t="20873"/>
          <a:stretch/>
        </p:blipFill>
        <p:spPr>
          <a:xfrm>
            <a:off x="5237500" y="2238650"/>
            <a:ext cx="3484126" cy="233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5"/>
          <p:cNvSpPr txBox="1"/>
          <p:nvPr>
            <p:ph type="ctrTitle"/>
          </p:nvPr>
        </p:nvSpPr>
        <p:spPr>
          <a:xfrm>
            <a:off x="4740875" y="0"/>
            <a:ext cx="4091700" cy="340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>
                <a:latin typeface="Montserrat"/>
                <a:ea typeface="Montserrat"/>
                <a:cs typeface="Montserrat"/>
                <a:sym typeface="Montserrat"/>
              </a:rPr>
              <a:t>El Pozuelo, Albuñol i la Ràbita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35"/>
          <p:cNvSpPr txBox="1"/>
          <p:nvPr/>
        </p:nvSpPr>
        <p:spPr>
          <a:xfrm>
            <a:off x="4408500" y="3545875"/>
            <a:ext cx="4531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1900">
                <a:solidFill>
                  <a:srgbClr val="FFFFFF"/>
                </a:solidFill>
              </a:rPr>
              <a:t>Irina, Airun, Maria, Pau</a:t>
            </a:r>
            <a:endParaRPr sz="2800">
              <a:solidFill>
                <a:srgbClr val="FFFFFF"/>
              </a:solidFill>
            </a:endParaRPr>
          </a:p>
        </p:txBody>
      </p:sp>
      <p:pic>
        <p:nvPicPr>
          <p:cNvPr id="169" name="Google Shape;169;p35"/>
          <p:cNvPicPr preferRelativeResize="0"/>
          <p:nvPr/>
        </p:nvPicPr>
        <p:blipFill rotWithShape="1">
          <a:blip r:embed="rId3">
            <a:alphaModFix/>
          </a:blip>
          <a:srcRect b="23238" l="28576" r="28034" t="29947"/>
          <a:stretch/>
        </p:blipFill>
        <p:spPr>
          <a:xfrm>
            <a:off x="345600" y="1268712"/>
            <a:ext cx="4296476" cy="260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6"/>
          <p:cNvSpPr txBox="1"/>
          <p:nvPr>
            <p:ph idx="1" type="body"/>
          </p:nvPr>
        </p:nvSpPr>
        <p:spPr>
          <a:xfrm>
            <a:off x="5479250" y="1152475"/>
            <a:ext cx="3353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ca">
                <a:solidFill>
                  <a:schemeClr val="dk1"/>
                </a:solidFill>
              </a:rPr>
              <a:t>Vam escollir aquest ja que només un membre del grup veia la forma d’un drac en aquest conjunt de cases i ens va semblar curiós.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6" name="Google Shape;176;p36"/>
          <p:cNvPicPr preferRelativeResize="0"/>
          <p:nvPr/>
        </p:nvPicPr>
        <p:blipFill rotWithShape="1">
          <a:blip r:embed="rId3">
            <a:alphaModFix/>
          </a:blip>
          <a:srcRect b="4489" l="6930" r="7934" t="0"/>
          <a:stretch/>
        </p:blipFill>
        <p:spPr>
          <a:xfrm>
            <a:off x="171775" y="1294400"/>
            <a:ext cx="5038875" cy="3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>
                <a:latin typeface="Montserrat"/>
                <a:ea typeface="Montserrat"/>
                <a:cs typeface="Montserrat"/>
                <a:sym typeface="Montserrat"/>
              </a:rPr>
              <a:t>Valoració final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" name="Google Shape;182;p37"/>
          <p:cNvSpPr txBox="1"/>
          <p:nvPr>
            <p:ph idx="1" type="body"/>
          </p:nvPr>
        </p:nvSpPr>
        <p:spPr>
          <a:xfrm>
            <a:off x="257975" y="10987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ca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 que més ens agrada de la nostra creació és la originalitat de la forma i l’ho complex que és de veure. La única relació que té amb el nostre territori és la forma.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3" name="Google Shape;183;p37"/>
          <p:cNvPicPr preferRelativeResize="0"/>
          <p:nvPr/>
        </p:nvPicPr>
        <p:blipFill rotWithShape="1">
          <a:blip r:embed="rId3">
            <a:alphaModFix/>
          </a:blip>
          <a:srcRect b="23238" l="28576" r="28034" t="29947"/>
          <a:stretch/>
        </p:blipFill>
        <p:spPr>
          <a:xfrm>
            <a:off x="725200" y="2402697"/>
            <a:ext cx="3312550" cy="200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7"/>
          <p:cNvPicPr preferRelativeResize="0"/>
          <p:nvPr/>
        </p:nvPicPr>
        <p:blipFill rotWithShape="1">
          <a:blip r:embed="rId4">
            <a:alphaModFix/>
          </a:blip>
          <a:srcRect b="4489" l="6930" r="7934" t="0"/>
          <a:stretch/>
        </p:blipFill>
        <p:spPr>
          <a:xfrm>
            <a:off x="5199725" y="2256125"/>
            <a:ext cx="3182575" cy="206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VALORACIÓ PROJECTE</a:t>
            </a:r>
            <a:endParaRPr/>
          </a:p>
        </p:txBody>
      </p:sp>
      <p:sp>
        <p:nvSpPr>
          <p:cNvPr id="190" name="Google Shape;190;p38"/>
          <p:cNvSpPr txBox="1"/>
          <p:nvPr>
            <p:ph idx="1" type="body"/>
          </p:nvPr>
        </p:nvSpPr>
        <p:spPr>
          <a:xfrm>
            <a:off x="311700" y="1152475"/>
            <a:ext cx="8520600" cy="39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>
                <a:solidFill>
                  <a:schemeClr val="dk1"/>
                </a:solidFill>
              </a:rPr>
              <a:t>El que més ens ha agradat i on hem après molt ha estat l’activitat amb photoshop ja que vam aprendre a fer servir aplicacions amb les que no havíem treballat mai. Una cosa que  també ens ha aportat bastant d’aquest projecte ha estat la originalitat de la forma i l’ho complex que és de veure. La única relació que té amb el nostre territori és la forma.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a">
                <a:solidFill>
                  <a:schemeClr val="dk1"/>
                </a:solidFill>
              </a:rPr>
              <a:t>Una altre cosa que ens ha agradat bastant ha set la creació del tauró ja que ha estat una activitat divertida i creativa.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a">
                <a:solidFill>
                  <a:schemeClr val="dk1"/>
                </a:solidFill>
              </a:rPr>
              <a:t>També de la creació del dinosaure ens ha agradat molt la originalitat de la forma i l’ho fàcil que és de veure.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>
                <a:solidFill>
                  <a:srgbClr val="FFFFFF"/>
                </a:solidFill>
              </a:rPr>
              <a:t>Cadascun havia de buscar en el mapa formes geogràfiques que els hi recordessin a algo, quan tots ja ho havien trobat vam triar els 3 que ens agradaven més i ens vam posar a fer les creacions.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a">
                <a:solidFill>
                  <a:srgbClr val="FFFFFF"/>
                </a:solidFill>
              </a:rPr>
              <a:t>Per fer les creacions vam utilitzar cartolines, paper de diari, pinzell, cola blanca, permanents, pintura… Per crear-ho vam distribuir-nos la feina, un va pintar una de les creacions i els altres tres es van dedicar a fer les altres dues, dos enganxaven paper i un altre posava la cola.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/>
          <p:nvPr>
            <p:ph type="ctrTitle"/>
          </p:nvPr>
        </p:nvSpPr>
        <p:spPr>
          <a:xfrm>
            <a:off x="4469675" y="646900"/>
            <a:ext cx="43629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4500">
                <a:solidFill>
                  <a:srgbClr val="FFFFFF"/>
                </a:solidFill>
              </a:rPr>
              <a:t>Embalse de los bermejales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6" name="Google Shape;106;p26"/>
          <p:cNvSpPr txBox="1"/>
          <p:nvPr>
            <p:ph idx="1" type="subTitle"/>
          </p:nvPr>
        </p:nvSpPr>
        <p:spPr>
          <a:xfrm>
            <a:off x="4301075" y="2834125"/>
            <a:ext cx="453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1900">
                <a:solidFill>
                  <a:srgbClr val="FFFFFF"/>
                </a:solidFill>
              </a:rPr>
              <a:t>Irina, Airun, Maria, Pau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07" name="Google Shape;107;p26"/>
          <p:cNvPicPr preferRelativeResize="0"/>
          <p:nvPr/>
        </p:nvPicPr>
        <p:blipFill rotWithShape="1">
          <a:blip r:embed="rId3">
            <a:alphaModFix/>
          </a:blip>
          <a:srcRect b="22980" l="18280" r="64380" t="39147"/>
          <a:stretch/>
        </p:blipFill>
        <p:spPr>
          <a:xfrm>
            <a:off x="503925" y="298150"/>
            <a:ext cx="3691975" cy="45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/>
          <p:nvPr>
            <p:ph idx="1" type="body"/>
          </p:nvPr>
        </p:nvSpPr>
        <p:spPr>
          <a:xfrm>
            <a:off x="5279300" y="241625"/>
            <a:ext cx="3586800" cy="46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a" sz="2000">
                <a:solidFill>
                  <a:srgbClr val="FFFFFF"/>
                </a:solidFill>
              </a:rPr>
              <a:t>Hem relacionat aquest llac amb un dinosaure ja que la forma que té aquesta unitat geogràfica a la  majoria dels membres d’aquest grup ens recorda a aquest animal.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113" name="Google Shape;113;p27"/>
          <p:cNvPicPr preferRelativeResize="0"/>
          <p:nvPr/>
        </p:nvPicPr>
        <p:blipFill rotWithShape="1">
          <a:blip r:embed="rId3">
            <a:alphaModFix/>
          </a:blip>
          <a:srcRect b="22975" l="38584" r="39846" t="39341"/>
          <a:stretch/>
        </p:blipFill>
        <p:spPr>
          <a:xfrm>
            <a:off x="317300" y="241613"/>
            <a:ext cx="4730575" cy="466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Valoració final</a:t>
            </a:r>
            <a:endParaRPr/>
          </a:p>
        </p:txBody>
      </p:sp>
      <p:sp>
        <p:nvSpPr>
          <p:cNvPr id="119" name="Google Shape;119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a">
                <a:solidFill>
                  <a:schemeClr val="dk1"/>
                </a:solidFill>
              </a:rPr>
              <a:t>El que més ens agrada de la nostra creació és la originalitat de la forma i l’ho fàcil que és de veure. </a:t>
            </a:r>
            <a:r>
              <a:rPr lang="ca">
                <a:solidFill>
                  <a:srgbClr val="FFFFFF"/>
                </a:solidFill>
              </a:rPr>
              <a:t>La relació que té amb el territori geogràfic és la particular forma del dinosaure.</a:t>
            </a:r>
            <a:endParaRPr/>
          </a:p>
        </p:txBody>
      </p:sp>
      <p:pic>
        <p:nvPicPr>
          <p:cNvPr id="120" name="Google Shape;120;p28"/>
          <p:cNvPicPr preferRelativeResize="0"/>
          <p:nvPr/>
        </p:nvPicPr>
        <p:blipFill rotWithShape="1">
          <a:blip r:embed="rId3">
            <a:alphaModFix/>
          </a:blip>
          <a:srcRect b="20944" l="9800" r="38372" t="36872"/>
          <a:stretch/>
        </p:blipFill>
        <p:spPr>
          <a:xfrm>
            <a:off x="2019300" y="2225725"/>
            <a:ext cx="5105400" cy="23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 txBox="1"/>
          <p:nvPr>
            <p:ph type="ctrTitle"/>
          </p:nvPr>
        </p:nvSpPr>
        <p:spPr>
          <a:xfrm>
            <a:off x="4519054" y="744575"/>
            <a:ext cx="44544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4500">
                <a:solidFill>
                  <a:schemeClr val="lt1"/>
                </a:solidFill>
              </a:rPr>
              <a:t>Llac de la </a:t>
            </a:r>
            <a:endParaRPr sz="45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4500">
                <a:solidFill>
                  <a:schemeClr val="lt1"/>
                </a:solidFill>
              </a:rPr>
              <a:t>viñuela</a:t>
            </a:r>
            <a:endParaRPr sz="4500">
              <a:solidFill>
                <a:schemeClr val="lt1"/>
              </a:solidFill>
            </a:endParaRPr>
          </a:p>
        </p:txBody>
      </p:sp>
      <p:sp>
        <p:nvSpPr>
          <p:cNvPr id="126" name="Google Shape;126;p29"/>
          <p:cNvSpPr txBox="1"/>
          <p:nvPr>
            <p:ph idx="1" type="subTitle"/>
          </p:nvPr>
        </p:nvSpPr>
        <p:spPr>
          <a:xfrm>
            <a:off x="4660050" y="3048500"/>
            <a:ext cx="41724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1900">
                <a:solidFill>
                  <a:srgbClr val="FFFFFF"/>
                </a:solidFill>
              </a:rPr>
              <a:t>Irina, Airun, Maria, Pau</a:t>
            </a:r>
            <a:endParaRPr sz="1900">
              <a:solidFill>
                <a:srgbClr val="FFFFFF"/>
              </a:solidFill>
            </a:endParaRPr>
          </a:p>
        </p:txBody>
      </p:sp>
      <p:pic>
        <p:nvPicPr>
          <p:cNvPr id="127" name="Google Shape;127;p29"/>
          <p:cNvPicPr preferRelativeResize="0"/>
          <p:nvPr/>
        </p:nvPicPr>
        <p:blipFill rotWithShape="1">
          <a:blip r:embed="rId3">
            <a:alphaModFix/>
          </a:blip>
          <a:srcRect b="16140" l="8220" r="56974" t="22652"/>
          <a:stretch/>
        </p:blipFill>
        <p:spPr>
          <a:xfrm rot="-5400000">
            <a:off x="333325" y="545125"/>
            <a:ext cx="4210750" cy="41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0"/>
          <p:cNvSpPr txBox="1"/>
          <p:nvPr>
            <p:ph idx="1" type="body"/>
          </p:nvPr>
        </p:nvSpPr>
        <p:spPr>
          <a:xfrm>
            <a:off x="5183800" y="582500"/>
            <a:ext cx="3518400" cy="44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ca" sz="2500">
                <a:solidFill>
                  <a:schemeClr val="lt1"/>
                </a:solidFill>
              </a:rPr>
              <a:t>Bàsicament el motiu que ens ha portat a relacionar aquesta unitat geografica amb el projecte final ha estat que s’asseblava o ens recordava amb un tauró. 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133" name="Google Shape;133;p30"/>
          <p:cNvPicPr preferRelativeResize="0"/>
          <p:nvPr/>
        </p:nvPicPr>
        <p:blipFill rotWithShape="1">
          <a:blip r:embed="rId3">
            <a:alphaModFix/>
          </a:blip>
          <a:srcRect b="15731" l="47178" r="17508" t="22650"/>
          <a:stretch/>
        </p:blipFill>
        <p:spPr>
          <a:xfrm rot="5400000">
            <a:off x="203110" y="305515"/>
            <a:ext cx="4623075" cy="453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1"/>
          <p:cNvSpPr txBox="1"/>
          <p:nvPr>
            <p:ph type="title"/>
          </p:nvPr>
        </p:nvSpPr>
        <p:spPr>
          <a:xfrm>
            <a:off x="311700" y="230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a" sz="2520">
                <a:solidFill>
                  <a:schemeClr val="lt1"/>
                </a:solidFill>
              </a:rPr>
              <a:t>Valoració final</a:t>
            </a:r>
            <a:endParaRPr sz="2520">
              <a:solidFill>
                <a:schemeClr val="lt1"/>
              </a:solidFill>
            </a:endParaRPr>
          </a:p>
        </p:txBody>
      </p:sp>
      <p:sp>
        <p:nvSpPr>
          <p:cNvPr id="139" name="Google Shape;139;p31"/>
          <p:cNvSpPr txBox="1"/>
          <p:nvPr>
            <p:ph idx="1" type="body"/>
          </p:nvPr>
        </p:nvSpPr>
        <p:spPr>
          <a:xfrm>
            <a:off x="311700" y="1060950"/>
            <a:ext cx="8296500" cy="138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a">
                <a:solidFill>
                  <a:srgbClr val="FFFFFF"/>
                </a:solidFill>
              </a:rPr>
              <a:t>El que més ens agrada de la nostre creació ha set el fet de crea-la ja que ha estat una activitat divertida i creativa. La relació que té amb el territori geogràfic és la particular forma de tauró.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40" name="Google Shape;140;p31"/>
          <p:cNvPicPr preferRelativeResize="0"/>
          <p:nvPr/>
        </p:nvPicPr>
        <p:blipFill rotWithShape="1">
          <a:blip r:embed="rId3">
            <a:alphaModFix/>
          </a:blip>
          <a:srcRect b="12329" l="5482" r="15284" t="17455"/>
          <a:stretch/>
        </p:blipFill>
        <p:spPr>
          <a:xfrm>
            <a:off x="2266950" y="2444250"/>
            <a:ext cx="4610100" cy="22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2"/>
          <p:cNvSpPr txBox="1"/>
          <p:nvPr>
            <p:ph type="ctrTitle"/>
          </p:nvPr>
        </p:nvSpPr>
        <p:spPr>
          <a:xfrm>
            <a:off x="5761250" y="872925"/>
            <a:ext cx="3120000" cy="216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a">
                <a:solidFill>
                  <a:schemeClr val="lt1"/>
                </a:solidFill>
              </a:rPr>
              <a:t>Sierra del Camorro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6" name="Google Shape;146;p32"/>
          <p:cNvSpPr txBox="1"/>
          <p:nvPr/>
        </p:nvSpPr>
        <p:spPr>
          <a:xfrm>
            <a:off x="4824825" y="3827925"/>
            <a:ext cx="4531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1900">
                <a:solidFill>
                  <a:srgbClr val="FFFFFF"/>
                </a:solidFill>
              </a:rPr>
              <a:t>Irina, Airun, Maria, Pau</a:t>
            </a:r>
            <a:endParaRPr sz="2800">
              <a:solidFill>
                <a:srgbClr val="FFFFFF"/>
              </a:solidFill>
            </a:endParaRPr>
          </a:p>
        </p:txBody>
      </p:sp>
      <p:pic>
        <p:nvPicPr>
          <p:cNvPr id="147" name="Google Shape;147;p32"/>
          <p:cNvPicPr preferRelativeResize="0"/>
          <p:nvPr/>
        </p:nvPicPr>
        <p:blipFill rotWithShape="1">
          <a:blip r:embed="rId3">
            <a:alphaModFix/>
          </a:blip>
          <a:srcRect b="14522" l="22493" r="23199" t="20873"/>
          <a:stretch/>
        </p:blipFill>
        <p:spPr>
          <a:xfrm>
            <a:off x="161150" y="779675"/>
            <a:ext cx="5299875" cy="354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33"/>
          <p:cNvSpPr txBox="1"/>
          <p:nvPr>
            <p:ph idx="1" type="body"/>
          </p:nvPr>
        </p:nvSpPr>
        <p:spPr>
          <a:xfrm>
            <a:off x="4928625" y="1152475"/>
            <a:ext cx="3903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ca" sz="2300">
                <a:solidFill>
                  <a:schemeClr val="lt1"/>
                </a:solidFill>
              </a:rPr>
              <a:t>He</a:t>
            </a:r>
            <a:r>
              <a:rPr lang="ca" sz="2300">
                <a:solidFill>
                  <a:schemeClr val="lt1"/>
                </a:solidFill>
              </a:rPr>
              <a:t>m relacionat aquesta      amb un cap d'àguila ja que ens vam fixar en que si giravem la imatge es podia veure  aquesta curiosa forma.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54" name="Google Shape;154;p33"/>
          <p:cNvPicPr preferRelativeResize="0"/>
          <p:nvPr/>
        </p:nvPicPr>
        <p:blipFill rotWithShape="1">
          <a:blip r:embed="rId3">
            <a:alphaModFix/>
          </a:blip>
          <a:srcRect b="11561" l="18298" r="16605" t="11159"/>
          <a:stretch/>
        </p:blipFill>
        <p:spPr>
          <a:xfrm rot="10800000">
            <a:off x="311699" y="1109663"/>
            <a:ext cx="4364601" cy="292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